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608" cy="46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longitude（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30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50" name="Pictur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300  0   300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0   300 300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0    0     1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Time cost 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(ms)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(nFeature)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66.3096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66.682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1013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62.5696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61.5483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65.2785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63.5726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62.5966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59.6655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63.8445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60.2825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58.3687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56.5719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60.7483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57.7157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55.3458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58.416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Number of Feature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因为通常SLAM中使用的图片分辨率在类似640×480左右，而全景图形的分辨率为1920×960，图像是原来的6倍，如何保持实时性也会一个大问题。特征提取的过程中  图像金字塔的层数和特征数量对提取的时间的影响不是特别大，如何保持实时性？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>
            <a:fillRect/>
          </a:stretch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/>
          <p:cNvPicPr/>
          <p:nvPr/>
        </p:nvPicPr>
        <p:blipFill>
          <a:blip r:embed="rId1"/>
          <a:stretch>
            <a:fillRect/>
          </a:stretch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Detect Fast Features from each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3"/>
          <a:stretch>
            <a:fillRect/>
          </a:stretch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在图像上添加mask，对每层的图像都只在mask中提取Fast特征，效果如左图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但是测试的结果发现，特征提取跟mask的关系并不大 加了mask之后还是保持在50+ms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解决方法2：GPU加速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660"/>
            <a:ext cx="8138160" cy="4351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众所周知 特征点SLAM中最耗时的还是前端中的特征提取：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幸运的是这部分可以使用GPU进行加速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特征点检测+描述子计算流程：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Intput :  source image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Step1:   建立图像金字塔： （resize)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Step2:    对图像金字塔的每一层计算的Fast特征点（对层中过多特征点进行删除）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Step3:   计算所有特征点的描述子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实用技巧：在实现上特征点是通过cell的方式进行储存的，类似OtcoTree，这样做的好处就在于对于有初始位姿时，可以只在CELL中进行查找而不要全局搜索。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05255" y="5471160"/>
          <a:ext cx="5859780" cy="98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/>
                <a:gridCol w="1171575"/>
                <a:gridCol w="1172210"/>
                <a:gridCol w="1171575"/>
                <a:gridCol w="1172210"/>
              </a:tblGrid>
              <a:tr h="49339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nFeatures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1000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1200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1400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1600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time cost 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11.8263ms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11.936ms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11.7524ms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11.9847ms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9380" y="452120"/>
            <a:ext cx="5464810" cy="269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1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 : 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</a:t>
            </a:r>
            <a:endParaRPr lang="x-none" altLang="en-US"/>
          </a:p>
          <a:p>
            <a:r>
              <a:rPr lang="x-none" altLang="en-US"/>
              <a:t>计算本质矩阵E，通过本质矩阵E来恢复转化矩阵T (R,t)</a:t>
            </a:r>
            <a:endParaRPr lang="x-none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2395" y="175895"/>
            <a:ext cx="3564890" cy="64649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1161</Words>
  <Application>Kingsoft Office WPP</Application>
  <PresentationFormat/>
  <Paragraphs>171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ustc</dc:creator>
  <cp:lastModifiedBy>ustc</cp:lastModifiedBy>
  <cp:revision>30</cp:revision>
  <dcterms:created xsi:type="dcterms:W3CDTF">2018-01-11T08:52:55Z</dcterms:created>
  <dcterms:modified xsi:type="dcterms:W3CDTF">2018-01-11T08:52:55Z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1033-10.1.0.5672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</vt:i4>
  </property>
</Properties>
</file>